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</p:sldIdLst>
  <p:sldSz cx="9144000" cy="6858000" type="screen4x3"/>
  <p:notesSz cx="6858000" cy="9144000"/>
  <p:defaultTextStyle>
    <a:defPPr>
      <a:defRPr lang="es-CO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4" autoAdjust="0"/>
    <p:restoredTop sz="94590" autoAdjust="0"/>
  </p:normalViewPr>
  <p:slideViewPr>
    <p:cSldViewPr>
      <p:cViewPr varScale="1">
        <p:scale>
          <a:sx n="72" d="100"/>
          <a:sy n="72" d="100"/>
        </p:scale>
        <p:origin x="64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5E72A84D-4083-468A-8424-E4E3AD242AE1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5DA13308-F151-4508-90C1-E2FE6D9C1575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295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12F01-8A8D-4EB0-B89B-4FA557359D1B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062C8-E6C7-482F-93A4-31E6194E824A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440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66020-0EC7-483F-889D-5BBB0D550257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8EE21-55B9-4D16-9906-DB1E37B0D51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8164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91C0A-52FD-4F66-937C-265485733588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9D147C-C45C-44C4-BDEF-6B00C2EEAA58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739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D9E5D-74AA-42E0-808C-FA2C2BD9BDBB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9F359-B874-4223-85C0-4D797CBE73BE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364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34988-FEFD-4ED0-A553-44DA06609469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A2ED7-C95A-47C4-8894-D07DE9D7A8C4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934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A328C-9393-46BC-B5E0-1B158AF2C1DA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976C11-36D0-47CE-A566-613278E023B2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773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DB4AD-1079-4DC8-A228-C792227F480A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EDC17-7634-4E25-9A12-7226640DE516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891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716BF-1C8E-45A3-9FBF-BE1973317452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BEA62-55F9-41E1-9FD1-5E917D6E7436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307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25E2C-F470-426F-88E5-350A4A1BDD55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6D650-4B53-427C-989E-3AD5AFD53819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154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13426-EF4B-4F0A-9865-00D2204E3F2F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74394-04E3-421B-ACC4-FC3C53826FC1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767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F18C-4D77-416F-A5F1-F9E7C3DABAD0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04C0A-C4AB-4538-871F-100E77237174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600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s-CO" altLang="es-CO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s-CO" alt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386365-6EAC-4128-A4F4-9AEA1700A4D9}" type="datetimeFigureOut">
              <a:rPr lang="es-CO"/>
              <a:pPr>
                <a:defRPr/>
              </a:pPr>
              <a:t>10/06/2020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0032A05-DDD0-426E-ADB5-282A279AABD6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6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53744" y="1593208"/>
            <a:ext cx="4194720" cy="3708000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clothes: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/>
          <p:cNvSpPr txBox="1"/>
          <p:nvPr/>
        </p:nvSpPr>
        <p:spPr>
          <a:xfrm>
            <a:off x="395536" y="1606856"/>
            <a:ext cx="4194720" cy="3708000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clothes: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1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/>
          <p:cNvSpPr txBox="1"/>
          <p:nvPr/>
        </p:nvSpPr>
        <p:spPr>
          <a:xfrm>
            <a:off x="4553744" y="1593208"/>
            <a:ext cx="4194720" cy="3708000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clothes: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3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/>
          <p:cNvSpPr txBox="1"/>
          <p:nvPr/>
        </p:nvSpPr>
        <p:spPr>
          <a:xfrm>
            <a:off x="395536" y="1606856"/>
            <a:ext cx="4194720" cy="3708000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clothes: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6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13D2D9C-91FD-44F9-8290-F732AE512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pic>
        <p:nvPicPr>
          <p:cNvPr id="5" name="Imagen 4" descr="Captura de pantalla de un celular con texto e imagen&#10;&#10;Descripción generada automáticamente">
            <a:extLst>
              <a:ext uri="{FF2B5EF4-FFF2-40B4-BE49-F238E27FC236}">
                <a16:creationId xmlns:a16="http://schemas.microsoft.com/office/drawing/2014/main" id="{04CFC55F-6D41-42AC-B993-7C3C8752D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55" y="0"/>
            <a:ext cx="9213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32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24</Words>
  <Application>Microsoft Office PowerPoint</Application>
  <PresentationFormat>Presentación en pantalla (4:3)</PresentationFormat>
  <Paragraphs>32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Johanna Vera Diettes</dc:creator>
  <cp:keywords>EDW</cp:keywords>
  <cp:lastModifiedBy>Edwin Mauricio Lamprea Hernández</cp:lastModifiedBy>
  <cp:revision>55</cp:revision>
  <dcterms:created xsi:type="dcterms:W3CDTF">2013-10-26T16:26:13Z</dcterms:created>
  <dcterms:modified xsi:type="dcterms:W3CDTF">2020-06-10T15:32:36Z</dcterms:modified>
</cp:coreProperties>
</file>